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86" autoAdjust="0"/>
    <p:restoredTop sz="94660"/>
  </p:normalViewPr>
  <p:slideViewPr>
    <p:cSldViewPr snapToGrid="0">
      <p:cViewPr>
        <p:scale>
          <a:sx n="75" d="100"/>
          <a:sy n="75" d="100"/>
        </p:scale>
        <p:origin x="1320" y="110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285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365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240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83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95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72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868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239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770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43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163D4-0C7B-4F2B-A15E-B081C54D9F59}" type="datetimeFigureOut">
              <a:rPr lang="en-US" smtClean="0"/>
              <a:t>7/10/2014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CF66AA-6E6C-4A82-8F88-164DE8A5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90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SMB_present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2240.8786"/>
                    <p14:bmk name="Bookmark 2" time="3903.8973"/>
                    <p14:bmk name="Bookmark 3" time="4931.2948"/>
                    <p14:bmk name="Bookmark 4" time="6882.4512"/>
                    <p14:bmk name="Bookmark 6" time="11904.577"/>
                    <p14:bmk name="Bookmark 7" time="16032.6941"/>
                    <p14:bmk name="Bookmark 8" time="17123.7552"/>
                    <p14:bmk name="Bookmark 9" time="23645.58"/>
                    <p14:bmk name="Bookmark 10" time="26940.4422"/>
                    <p14:bmk name="Bookmark 11" time="27977.1596"/>
                    <p14:bmk name="Bookmark 12" time="31309.9859"/>
                    <p14:bmk name="Bookmark 13" time="33174.3874"/>
                    <p14:bmk name="Bookmark 14" time="43248.2996"/>
                    <p14:bmk name="Bookmark 15" time="48997.2598"/>
                    <p14:bmk name="Bookmark 16" time="53000.2148"/>
                    <p14:bmk name="Bookmark 17" time="56871.5236"/>
                    <p14:bmk name="Bookmark 18" time="57672.8815"/>
                    <p14:bmk name="Bookmark 19" time="61916.0758"/>
                    <p14:bmk name="Bookmark 20" time="67859.46980000001"/>
                    <p14:bmk name="Bookmark 21" time="70033.44409999999"/>
                    <p14:bmk name="Bookmark 22" time="75809.3216"/>
                    <p14:bmk name="Bookmark 5" time="78911.7403"/>
                    <p14:bmk name="Bookmark 24" time="79983.9635"/>
                    <p14:bmk name="Bookmark 25" time="82027.40609999999"/>
                    <p14:bmk name="Bookmark 23" time="85977.7458"/>
                    <p14:bmk name="Bookmark 27" time="87467.3336"/>
                    <p14:bmk name="Bookmark 28" time="88925.5828"/>
                    <p14:bmk name="Bookmark 29" time="93553.9538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93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video>
                  <p:cMediaNode vol="80000">
                    <p:cTn id="2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" fill="hold">
                          <p:stCondLst>
                            <p:cond delay="0"/>
                          </p:stCondLst>
                          <p:childTnLst>
                            <p:par>
                              <p:cTn id="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"/>
                      </p:tgtEl>
                    </p:cond>
                  </p:nextCondLst>
                </p:seq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4"/>
                      </p:tgtEl>
                    </p:cond>
                  </p:nextCondLst>
                </p:seq>
                <p:seq concurrent="1" nextAc="seek">
                  <p:cTn id="1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" fill="hold">
                          <p:stCondLst>
                            <p:cond delay="0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6"/>
                      </p:tgtEl>
                    </p:cond>
                  </p:nextCondLst>
                </p:seq>
                <p:seq concurrent="1" nextAc="seek">
                  <p:cTn id="2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4" fill="hold">
                          <p:stCondLst>
                            <p:cond delay="0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2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7"/>
                      </p:tgtEl>
                    </p:cond>
                  </p:nextCondLst>
                </p:seq>
                <p:seq concurrent="1" nextAc="seek">
                  <p:cTn id="2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9" fill="hold">
                          <p:stCondLst>
                            <p:cond delay="0"/>
                          </p:stCondLst>
                          <p:childTnLst>
                            <p:par>
                              <p:cTn id="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8"/>
                      </p:tgtEl>
                    </p:cond>
                  </p:nextCondLst>
                </p:seq>
                <p:seq concurrent="1" nextAc="seek">
                  <p:cTn id="3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" fill="hold">
                          <p:stCondLst>
                            <p:cond delay="0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3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9"/>
                      </p:tgtEl>
                    </p:cond>
                  </p:nextCondLst>
                </p:seq>
                <p:seq concurrent="1" nextAc="seek">
                  <p:cTn id="3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9" fill="hold">
                          <p:stCondLst>
                            <p:cond delay="0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0"/>
                      </p:tgtEl>
                    </p:cond>
                  </p:nextCondLst>
                </p:seq>
                <p:seq concurrent="1" nextAc="seek">
                  <p:cTn id="4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4" fill="hold">
                          <p:stCondLst>
                            <p:cond delay="0"/>
                          </p:stCondLst>
                          <p:childTnLst>
                            <p:par>
                              <p:cTn id="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1"/>
                      </p:tgtEl>
                    </p:cond>
                  </p:nextCondLst>
                </p:seq>
                <p:seq concurrent="1" nextAc="seek">
                  <p:cTn id="4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9" fill="hold">
                          <p:stCondLst>
                            <p:cond delay="0"/>
                          </p:stCondLst>
                          <p:childTnLst>
                            <p:par>
                              <p:cTn id="5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2"/>
                      </p:tgtEl>
                    </p:cond>
                  </p:nextCondLst>
                </p:seq>
                <p:seq concurrent="1" nextAc="seek">
                  <p:cTn id="5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4" fill="hold">
                          <p:stCondLst>
                            <p:cond delay="0"/>
                          </p:stCondLst>
                          <p:childTnLst>
                            <p:par>
                              <p:cTn id="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5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3"/>
                      </p:tgtEl>
                    </p:cond>
                  </p:nextCondLst>
                </p:seq>
                <p:seq concurrent="1" nextAc="seek">
                  <p:cTn id="5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9" fill="hold">
                          <p:stCondLst>
                            <p:cond delay="0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4"/>
                      </p:tgtEl>
                    </p:cond>
                  </p:nextCondLst>
                </p:seq>
                <p:seq concurrent="1" nextAc="seek">
                  <p:cTn id="6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4" fill="hold">
                          <p:stCondLst>
                            <p:cond delay="0"/>
                          </p:stCondLst>
                          <p:childTnLst>
                            <p:par>
                              <p:cTn id="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5"/>
                      </p:tgtEl>
                    </p:cond>
                  </p:nextCondLst>
                </p:seq>
                <p:seq concurrent="1" nextAc="seek">
                  <p:cTn id="6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9" fill="hold">
                          <p:stCondLst>
                            <p:cond delay="0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7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6"/>
                      </p:tgtEl>
                    </p:cond>
                  </p:nextCondLst>
                </p:seq>
                <p:seq concurrent="1" nextAc="seek">
                  <p:cTn id="7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4" fill="hold">
                          <p:stCondLst>
                            <p:cond delay="0"/>
                          </p:stCondLst>
                          <p:childTnLst>
                            <p:par>
                              <p:cTn id="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7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7"/>
                      </p:tgtEl>
                    </p:cond>
                  </p:nextCondLst>
                </p:seq>
                <p:seq concurrent="1" nextAc="seek">
                  <p:cTn id="7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9" fill="hold">
                          <p:stCondLst>
                            <p:cond delay="0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8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8"/>
                      </p:tgtEl>
                    </p:cond>
                  </p:nextCondLst>
                </p:seq>
                <p:seq concurrent="1" nextAc="seek">
                  <p:cTn id="8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4" fill="hold">
                          <p:stCondLst>
                            <p:cond delay="0"/>
                          </p:stCondLst>
                          <p:childTnLst>
                            <p:par>
                              <p:cTn id="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8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9"/>
                      </p:tgtEl>
                    </p:cond>
                  </p:nextCondLst>
                </p:seq>
                <p:seq concurrent="1" nextAc="seek">
                  <p:cTn id="8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9" fill="hold">
                          <p:stCondLst>
                            <p:cond delay="0"/>
                          </p:stCondLst>
                          <p:childTnLst>
                            <p:par>
                              <p:cTn id="9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9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0"/>
                      </p:tgtEl>
                    </p:cond>
                  </p:nextCondLst>
                </p:seq>
                <p:seq concurrent="1" nextAc="seek">
                  <p:cTn id="9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4" fill="hold">
                          <p:stCondLst>
                            <p:cond delay="0"/>
                          </p:stCondLst>
                          <p:childTnLst>
                            <p:par>
                              <p:cTn id="9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9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1"/>
                      </p:tgtEl>
                    </p:cond>
                  </p:nextCondLst>
                </p:seq>
                <p:seq concurrent="1" nextAc="seek">
                  <p:cTn id="9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9" fill="hold">
                          <p:stCondLst>
                            <p:cond delay="0"/>
                          </p:stCondLst>
                          <p:childTnLst>
                            <p:par>
                              <p:cTn id="10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2"/>
                      </p:tgtEl>
                    </p:cond>
                  </p:nextCondLst>
                </p:seq>
                <p:seq concurrent="1" nextAc="seek">
                  <p:cTn id="10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4" fill="hold">
                          <p:stCondLst>
                            <p:cond delay="0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0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4"/>
                      </p:tgtEl>
                    </p:cond>
                  </p:nextCondLst>
                </p:seq>
                <p:seq concurrent="1" nextAc="seek">
                  <p:cTn id="10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9" fill="hold">
                          <p:stCondLst>
                            <p:cond delay="0"/>
                          </p:stCondLst>
                          <p:childTnLst>
                            <p:par>
                              <p:cTn id="1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1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5"/>
                      </p:tgtEl>
                    </p:cond>
                  </p:nextCondLst>
                </p:seq>
                <p:seq concurrent="1" nextAc="seek">
                  <p:cTn id="11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4" fill="hold">
                          <p:stCondLst>
                            <p:cond delay="0"/>
                          </p:stCondLst>
                          <p:childTnLst>
                            <p:par>
                              <p:cTn id="1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1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7"/>
                      </p:tgtEl>
                    </p:cond>
                  </p:nextCondLst>
                </p:seq>
                <p:seq concurrent="1" nextAc="seek">
                  <p:cTn id="11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9" fill="hold">
                          <p:stCondLst>
                            <p:cond delay="0"/>
                          </p:stCondLst>
                          <p:childTnLst>
                            <p:par>
                              <p:cTn id="1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8"/>
                      </p:tgtEl>
                    </p:cond>
                  </p:nextCondLst>
                </p:seq>
                <p:seq concurrent="1" nextAc="seek">
                  <p:cTn id="12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4" fill="hold">
                          <p:stCondLst>
                            <p:cond delay="0"/>
                          </p:stCondLst>
                          <p:childTnLst>
                            <p:par>
                              <p:cTn id="1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9"/>
                      </p:tgtEl>
                    </p:cond>
                  </p:nextCondLst>
                </p:seq>
                <p:seq concurrent="1" nextAc="seek">
                  <p:cTn id="12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9" fill="hold">
                          <p:stCondLst>
                            <p:cond delay="0"/>
                          </p:stCondLst>
                          <p:childTnLst>
                            <p:par>
                              <p:cTn id="1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3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3"/>
                      </p:tgtEl>
                    </p:cond>
                  </p:nextCondLst>
                </p:seq>
                <p:seq concurrent="1" nextAc="seek">
                  <p:cTn id="133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4" fill="hold">
                          <p:stCondLst>
                            <p:cond delay="0"/>
                          </p:stCondLst>
                          <p:childTnLst>
                            <p:par>
                              <p:cTn id="1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3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  <p:seq concurrent="1" nextAc="seek">
                  <p:cTn id="13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9" fill="hold">
                          <p:stCondLst>
                            <p:cond delay="0"/>
                          </p:stCondLst>
                          <p:childTnLst>
                            <p:par>
                              <p:cTn id="1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1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4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5"/>
                      </p:tgtEl>
                    </p:cond>
                  </p:nextCondLst>
                </p:seq>
                <p:seq concurrent="1" nextAc="seek">
                  <p:cTn id="14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4" fill="hold">
                          <p:stCondLst>
                            <p:cond delay="0"/>
                          </p:stCondLst>
                          <p:childTnLst>
                            <p:par>
                              <p:cTn id="1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6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4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3"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video>
                  <p:cMediaNode vol="80000">
                    <p:cTn id="2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133" restart="whenNotActive" fill="hold" evtFilter="cancelBubble" nodeType="interactiveSeq">
                    <p:stCondLst>
                      <p:cond evt="onClick" delay="0">
                        <p:tgtEl>
                          <p:spTgt spid="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4" fill="hold">
                          <p:stCondLst>
                            <p:cond delay="0"/>
                          </p:stCondLst>
                          <p:childTnLst>
                            <p:par>
                              <p:cTn id="1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3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5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41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0</Words>
  <Application>Microsoft Office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9</cp:revision>
  <dcterms:created xsi:type="dcterms:W3CDTF">2014-07-10T20:21:40Z</dcterms:created>
  <dcterms:modified xsi:type="dcterms:W3CDTF">2014-07-10T22:24:06Z</dcterms:modified>
</cp:coreProperties>
</file>

<file path=docProps/thumbnail.jpeg>
</file>